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2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44.png"/><Relationship Id="rId2" Type="http://schemas.openxmlformats.org/officeDocument/2006/relationships/image" Target="../media/image105.png"/><Relationship Id="rId16" Type="http://schemas.openxmlformats.org/officeDocument/2006/relationships/image" Target="../media/image141.png"/><Relationship Id="rId20" Type="http://schemas.openxmlformats.org/officeDocument/2006/relationships/image" Target="../media/image12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3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40.png"/><Relationship Id="rId23" Type="http://schemas.openxmlformats.org/officeDocument/2006/relationships/image" Target="../media/image14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39.png"/><Relationship Id="rId22" Type="http://schemas.openxmlformats.org/officeDocument/2006/relationships/image" Target="../media/image13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54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3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50.png"/><Relationship Id="rId23" Type="http://schemas.openxmlformats.org/officeDocument/2006/relationships/image" Target="../media/image15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49.png"/><Relationship Id="rId22" Type="http://schemas.openxmlformats.org/officeDocument/2006/relationships/image" Target="../media/image130.png"/><Relationship Id="rId27" Type="http://schemas.openxmlformats.org/officeDocument/2006/relationships/image" Target="../media/image155.png"/><Relationship Id="rId30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64.png"/><Relationship Id="rId2" Type="http://schemas.openxmlformats.org/officeDocument/2006/relationships/image" Target="../media/image105.png"/><Relationship Id="rId16" Type="http://schemas.openxmlformats.org/officeDocument/2006/relationships/image" Target="../media/image161.png"/><Relationship Id="rId20" Type="http://schemas.openxmlformats.org/officeDocument/2006/relationships/image" Target="../media/image12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3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60.png"/><Relationship Id="rId23" Type="http://schemas.openxmlformats.org/officeDocument/2006/relationships/image" Target="../media/image16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59.png"/><Relationship Id="rId22" Type="http://schemas.openxmlformats.org/officeDocument/2006/relationships/image" Target="../media/image130.png"/><Relationship Id="rId27" Type="http://schemas.openxmlformats.org/officeDocument/2006/relationships/image" Target="../media/image165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74.png"/><Relationship Id="rId2" Type="http://schemas.openxmlformats.org/officeDocument/2006/relationships/image" Target="../media/image105.png"/><Relationship Id="rId16" Type="http://schemas.openxmlformats.org/officeDocument/2006/relationships/image" Target="../media/image171.png"/><Relationship Id="rId20" Type="http://schemas.openxmlformats.org/officeDocument/2006/relationships/image" Target="../media/image12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3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70.png"/><Relationship Id="rId23" Type="http://schemas.openxmlformats.org/officeDocument/2006/relationships/image" Target="../media/image17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69.png"/><Relationship Id="rId22" Type="http://schemas.openxmlformats.org/officeDocument/2006/relationships/image" Target="../media/image130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84.png"/><Relationship Id="rId2" Type="http://schemas.openxmlformats.org/officeDocument/2006/relationships/image" Target="../media/image105.png"/><Relationship Id="rId16" Type="http://schemas.openxmlformats.org/officeDocument/2006/relationships/image" Target="../media/image181.png"/><Relationship Id="rId20" Type="http://schemas.openxmlformats.org/officeDocument/2006/relationships/image" Target="../media/image12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3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23" Type="http://schemas.openxmlformats.org/officeDocument/2006/relationships/image" Target="../media/image18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79.png"/><Relationship Id="rId22" Type="http://schemas.openxmlformats.org/officeDocument/2006/relationships/image" Target="../media/image130.png"/><Relationship Id="rId27" Type="http://schemas.openxmlformats.org/officeDocument/2006/relationships/image" Target="../media/image185.png"/><Relationship Id="rId30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" Type="http://schemas.openxmlformats.org/officeDocument/2006/relationships/image" Target="../media/image35.png"/><Relationship Id="rId21" Type="http://schemas.openxmlformats.org/officeDocument/2006/relationships/image" Target="../media/image200.png"/><Relationship Id="rId7" Type="http://schemas.openxmlformats.org/officeDocument/2006/relationships/image" Target="../media/image189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2" Type="http://schemas.openxmlformats.org/officeDocument/2006/relationships/image" Target="../media/image187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39.png"/><Relationship Id="rId24" Type="http://schemas.openxmlformats.org/officeDocument/2006/relationships/image" Target="../media/image203.png"/><Relationship Id="rId5" Type="http://schemas.openxmlformats.org/officeDocument/2006/relationships/image" Target="../media/image40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37.png"/><Relationship Id="rId10" Type="http://schemas.openxmlformats.org/officeDocument/2006/relationships/image" Target="../media/image80.png"/><Relationship Id="rId19" Type="http://schemas.openxmlformats.org/officeDocument/2006/relationships/image" Target="../media/image198.png"/><Relationship Id="rId4" Type="http://schemas.openxmlformats.org/officeDocument/2006/relationships/image" Target="../media/image79.png"/><Relationship Id="rId9" Type="http://schemas.openxmlformats.org/officeDocument/2006/relationships/image" Target="../media/image60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36.png"/><Relationship Id="rId30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8.png"/><Relationship Id="rId12" Type="http://schemas.openxmlformats.org/officeDocument/2006/relationships/image" Target="../media/image3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80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79.png"/><Relationship Id="rId9" Type="http://schemas.openxmlformats.org/officeDocument/2006/relationships/image" Target="../media/image190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0.png"/><Relationship Id="rId12" Type="http://schemas.openxmlformats.org/officeDocument/2006/relationships/image" Target="../media/image3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212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60.png"/><Relationship Id="rId18" Type="http://schemas.openxmlformats.org/officeDocument/2006/relationships/image" Target="../media/image217.png"/><Relationship Id="rId26" Type="http://schemas.openxmlformats.org/officeDocument/2006/relationships/image" Target="../media/image224.png"/><Relationship Id="rId3" Type="http://schemas.openxmlformats.org/officeDocument/2006/relationships/image" Target="../media/image35.png"/><Relationship Id="rId21" Type="http://schemas.openxmlformats.org/officeDocument/2006/relationships/image" Target="../media/image219.png"/><Relationship Id="rId7" Type="http://schemas.openxmlformats.org/officeDocument/2006/relationships/image" Target="../media/image21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223.png"/><Relationship Id="rId2" Type="http://schemas.openxmlformats.org/officeDocument/2006/relationships/image" Target="../media/image213.png"/><Relationship Id="rId16" Type="http://schemas.openxmlformats.org/officeDocument/2006/relationships/image" Target="../media/image21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7.png"/><Relationship Id="rId24" Type="http://schemas.openxmlformats.org/officeDocument/2006/relationships/image" Target="../media/image222.png"/><Relationship Id="rId5" Type="http://schemas.openxmlformats.org/officeDocument/2006/relationships/image" Target="../media/image40.png"/><Relationship Id="rId15" Type="http://schemas.openxmlformats.org/officeDocument/2006/relationships/image" Target="../media/image42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10" Type="http://schemas.openxmlformats.org/officeDocument/2006/relationships/image" Target="../media/image39.png"/><Relationship Id="rId19" Type="http://schemas.openxmlformats.org/officeDocument/2006/relationships/image" Target="../media/image218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Relationship Id="rId14" Type="http://schemas.openxmlformats.org/officeDocument/2006/relationships/image" Target="../media/image41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35.png"/><Relationship Id="rId21" Type="http://schemas.openxmlformats.org/officeDocument/2006/relationships/image" Target="../media/image70.png"/><Relationship Id="rId7" Type="http://schemas.openxmlformats.org/officeDocument/2006/relationships/image" Target="../media/image39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3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24" Type="http://schemas.openxmlformats.org/officeDocument/2006/relationships/image" Target="../media/image73.png"/><Relationship Id="rId5" Type="http://schemas.openxmlformats.org/officeDocument/2006/relationships/image" Target="../media/image37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60.png"/><Relationship Id="rId10" Type="http://schemas.openxmlformats.org/officeDocument/2006/relationships/image" Target="../media/image48.png"/><Relationship Id="rId19" Type="http://schemas.openxmlformats.org/officeDocument/2006/relationships/image" Target="../media/image68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0.png"/><Relationship Id="rId18" Type="http://schemas.openxmlformats.org/officeDocument/2006/relationships/image" Target="../media/image86.png"/><Relationship Id="rId3" Type="http://schemas.openxmlformats.org/officeDocument/2006/relationships/image" Target="../media/image79.png"/><Relationship Id="rId21" Type="http://schemas.openxmlformats.org/officeDocument/2006/relationships/image" Target="../media/image89.png"/><Relationship Id="rId7" Type="http://schemas.openxmlformats.org/officeDocument/2006/relationships/image" Target="../media/image47.png"/><Relationship Id="rId12" Type="http://schemas.openxmlformats.org/officeDocument/2006/relationships/image" Target="../media/image83.png"/><Relationship Id="rId17" Type="http://schemas.openxmlformats.org/officeDocument/2006/relationships/image" Target="../media/image85.png"/><Relationship Id="rId2" Type="http://schemas.openxmlformats.org/officeDocument/2006/relationships/image" Target="../media/image78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36.png"/><Relationship Id="rId2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7.png"/><Relationship Id="rId3" Type="http://schemas.openxmlformats.org/officeDocument/2006/relationships/image" Target="../media/image79.png"/><Relationship Id="rId21" Type="http://schemas.openxmlformats.org/officeDocument/2006/relationships/image" Target="../media/image101.png"/><Relationship Id="rId7" Type="http://schemas.openxmlformats.org/officeDocument/2006/relationships/image" Target="../media/image4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36.png"/><Relationship Id="rId2" Type="http://schemas.openxmlformats.org/officeDocument/2006/relationships/image" Target="../media/image78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91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38.png"/><Relationship Id="rId19" Type="http://schemas.openxmlformats.org/officeDocument/2006/relationships/image" Target="../media/image99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12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0.png"/><Relationship Id="rId15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79.png"/><Relationship Id="rId9" Type="http://schemas.openxmlformats.org/officeDocument/2006/relationships/image" Target="../media/image107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png"/><Relationship Id="rId18" Type="http://schemas.openxmlformats.org/officeDocument/2006/relationships/image" Target="../media/image115.png"/><Relationship Id="rId3" Type="http://schemas.openxmlformats.org/officeDocument/2006/relationships/image" Target="../media/image35.png"/><Relationship Id="rId21" Type="http://schemas.openxmlformats.org/officeDocument/2006/relationships/image" Target="../media/image118.png"/><Relationship Id="rId7" Type="http://schemas.openxmlformats.org/officeDocument/2006/relationships/image" Target="../media/image47.png"/><Relationship Id="rId12" Type="http://schemas.openxmlformats.org/officeDocument/2006/relationships/image" Target="../media/image36.png"/><Relationship Id="rId17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0.png"/><Relationship Id="rId15" Type="http://schemas.openxmlformats.org/officeDocument/2006/relationships/image" Target="../media/image112.png"/><Relationship Id="rId10" Type="http://schemas.openxmlformats.org/officeDocument/2006/relationships/image" Target="../media/image38.png"/><Relationship Id="rId19" Type="http://schemas.openxmlformats.org/officeDocument/2006/relationships/image" Target="../media/image116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2.png"/><Relationship Id="rId5" Type="http://schemas.openxmlformats.org/officeDocument/2006/relationships/image" Target="../media/image80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7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8724900"/>
            <a:ext cx="5219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989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5085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305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249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8400" y="3390900"/>
            <a:ext cx="4076700" cy="284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7000" y="1905000"/>
            <a:ext cx="4013200" cy="1892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900" y="3390900"/>
            <a:ext cx="4076700" cy="2844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5900" y="3390900"/>
            <a:ext cx="4076700" cy="2844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33400" y="3390900"/>
            <a:ext cx="4076700" cy="284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373100" y="1930400"/>
            <a:ext cx="39624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79600" y="3695700"/>
            <a:ext cx="148971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1300" y="7150100"/>
            <a:ext cx="66675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200" y="4102100"/>
            <a:ext cx="4229100" cy="175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9100" y="5143500"/>
            <a:ext cx="4000500" cy="876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E6CB5D-76C2-46A9-8439-0F6F071133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235450"/>
            <a:ext cx="7137400" cy="5327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2024-08-28T00:26:55Z</dcterms:modified>
</cp:coreProperties>
</file>